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0491B2-D98B-480F-89BF-B03AAB5955B2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14CBEA-E758-4A37-9F3C-653ED06274A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Life on the home front during the Civil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families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men left the women and daughters to make all the money for their families.</a:t>
            </a:r>
          </a:p>
          <a:p>
            <a:r>
              <a:rPr lang="en-US" dirty="0" smtClean="0"/>
              <a:t>They had to do all the work the men usually did like work on plantations.</a:t>
            </a:r>
          </a:p>
          <a:p>
            <a:r>
              <a:rPr lang="en-US" dirty="0" smtClean="0"/>
              <a:t>Families over fight over slavery (divides them)</a:t>
            </a:r>
          </a:p>
          <a:p>
            <a:r>
              <a:rPr lang="en-US" dirty="0" smtClean="0"/>
              <a:t>Sons telling their pro union family he is joining the confederate army.</a:t>
            </a:r>
          </a:p>
          <a:p>
            <a:r>
              <a:rPr lang="en-US" dirty="0" smtClean="0"/>
              <a:t>Brothers on opposite sides of the battle.</a:t>
            </a:r>
          </a:p>
          <a:p>
            <a:r>
              <a:rPr lang="en-US" dirty="0" smtClean="0"/>
              <a:t>Men died in war so it hurt families.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had scarce food because the Union  cut off food supply.</a:t>
            </a:r>
          </a:p>
          <a:p>
            <a:r>
              <a:rPr lang="en-US" dirty="0" smtClean="0"/>
              <a:t>They were desperate and  made anything into everything.</a:t>
            </a:r>
          </a:p>
          <a:p>
            <a:r>
              <a:rPr lang="en-US" dirty="0" smtClean="0"/>
              <a:t>Such as beer made from corn, potatoes, sassafras, and pine needles.</a:t>
            </a:r>
          </a:p>
          <a:p>
            <a:r>
              <a:rPr lang="en-US" dirty="0" smtClean="0"/>
              <a:t>Vinegar became apple cider.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genral</a:t>
            </a:r>
            <a:r>
              <a:rPr lang="en-US" dirty="0" smtClean="0"/>
              <a:t> much more rough for them.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families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Saw it as an opportunity to get reunited with their family.</a:t>
            </a:r>
          </a:p>
          <a:p>
            <a:r>
              <a:rPr lang="en-US" dirty="0" smtClean="0"/>
              <a:t>When union entered south and they knew they would be free 100,000 black men from Virginia fled to army camps.</a:t>
            </a:r>
          </a:p>
          <a:p>
            <a:r>
              <a:rPr lang="en-US" dirty="0" smtClean="0"/>
              <a:t>Some who didn’t flee </a:t>
            </a:r>
            <a:r>
              <a:rPr lang="en-US" smtClean="0"/>
              <a:t>were abused worse </a:t>
            </a:r>
            <a:r>
              <a:rPr lang="en-US" dirty="0" smtClean="0"/>
              <a:t>than normal due to frustration of the others leaving.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FF00"/>
      </a:accent1>
      <a:accent2>
        <a:srgbClr val="00B050"/>
      </a:accent2>
      <a:accent3>
        <a:srgbClr val="FF0000"/>
      </a:accent3>
      <a:accent4>
        <a:srgbClr val="8D1BFF"/>
      </a:accent4>
      <a:accent5>
        <a:srgbClr val="FFC000"/>
      </a:accent5>
      <a:accent6>
        <a:srgbClr val="0070C0"/>
      </a:accent6>
      <a:hlink>
        <a:srgbClr val="00B0F0"/>
      </a:hlink>
      <a:folHlink>
        <a:srgbClr val="92D05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185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Life on the home front during the Civil War</vt:lpstr>
      <vt:lpstr>White families</vt:lpstr>
      <vt:lpstr>Confederates </vt:lpstr>
      <vt:lpstr>Black families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on the home front during the Civil War</dc:title>
  <dc:creator>PVI Student</dc:creator>
  <cp:lastModifiedBy>PV</cp:lastModifiedBy>
  <cp:revision>21</cp:revision>
  <dcterms:created xsi:type="dcterms:W3CDTF">2011-06-01T12:23:25Z</dcterms:created>
  <dcterms:modified xsi:type="dcterms:W3CDTF">2011-06-08T11:56:11Z</dcterms:modified>
</cp:coreProperties>
</file>